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 "</a:t>
            </a:r>
            <a:r>
              <a:rPr lang="ru-RU" dirty="0" err="1" smtClean="0"/>
              <a:t>Книжкина</a:t>
            </a:r>
            <a:r>
              <a:rPr lang="ru-RU" dirty="0" smtClean="0"/>
              <a:t> неделя" по произведениям С.Я.Маршака.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МДОУ детский сад №28</a:t>
            </a:r>
          </a:p>
          <a:p>
            <a:pPr algn="r"/>
            <a:r>
              <a:rPr lang="ru-RU" dirty="0" smtClean="0"/>
              <a:t>Воспитатель </a:t>
            </a:r>
            <a:r>
              <a:rPr lang="ru-RU" dirty="0" err="1" smtClean="0"/>
              <a:t>Ускова</a:t>
            </a:r>
            <a:r>
              <a:rPr lang="ru-RU" dirty="0" smtClean="0"/>
              <a:t> А.А.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Изобразительная деятельность «Яичко для Курочки Рябы»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0427_094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651111" y="-150836"/>
            <a:ext cx="4429156" cy="787405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Чудеса в книжном царстве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Дети получают звуковое письмо от сказочника из страны сказок, который предупреждает детей о том, что к ним сегодня придут герои сказок в гости.</a:t>
            </a:r>
          </a:p>
          <a:p>
            <a:r>
              <a:rPr lang="ru-RU" dirty="0" smtClean="0"/>
              <a:t>Вместе с детьми обходим группу, находим книги со стихами С.Я.Маршака, иллюстрации к его произведениям, игровых персонажей, наборы кукольного театра по сказкам Маршака.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Наши сказочные гости.</a:t>
            </a:r>
            <a:endParaRPr lang="ru-RU" sz="2800" dirty="0"/>
          </a:p>
        </p:txBody>
      </p:sp>
      <p:pic>
        <p:nvPicPr>
          <p:cNvPr id="5" name="Содержимое 4" descr="IMG_20150428_073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3024237" cy="4976834"/>
          </a:xfrm>
        </p:spPr>
      </p:pic>
      <p:pic>
        <p:nvPicPr>
          <p:cNvPr id="6" name="Содержимое 5" descr="IMG_20150428_0729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428736"/>
            <a:ext cx="3011816" cy="50153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Слушаем сказку «Кошкин дом»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0150428_072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14678" y="965179"/>
            <a:ext cx="3311275" cy="57683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Наши лучшие друзья!</a:t>
            </a:r>
            <a:endParaRPr lang="ru-RU" i="1" dirty="0"/>
          </a:p>
        </p:txBody>
      </p:sp>
      <p:pic>
        <p:nvPicPr>
          <p:cNvPr id="4" name="Содержимое 3" descr="IMG_20150428_0739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714488"/>
            <a:ext cx="7499350" cy="421838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785926"/>
            <a:ext cx="7498080" cy="28575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Скоро будет выставка самодельных книжек -  родители с детьми сделают свои собственные книги с любимыми сказками.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928802"/>
            <a:ext cx="749808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Паспорт проекта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357430"/>
            <a:ext cx="7498080" cy="4800600"/>
          </a:xfrm>
        </p:spPr>
        <p:txBody>
          <a:bodyPr/>
          <a:lstStyle/>
          <a:p>
            <a:r>
              <a:rPr lang="ru-RU" b="1" dirty="0" smtClean="0"/>
              <a:t>Вид проекта: </a:t>
            </a:r>
            <a:r>
              <a:rPr lang="ru-RU" dirty="0" smtClean="0"/>
              <a:t>групповой</a:t>
            </a:r>
          </a:p>
          <a:p>
            <a:r>
              <a:rPr lang="ru-RU" b="1" dirty="0" smtClean="0"/>
              <a:t>Продолжительность проекта:  </a:t>
            </a:r>
            <a:r>
              <a:rPr lang="ru-RU" dirty="0" smtClean="0"/>
              <a:t>кратковременный «</a:t>
            </a:r>
            <a:r>
              <a:rPr lang="ru-RU" dirty="0" err="1" smtClean="0"/>
              <a:t>Книжкина</a:t>
            </a:r>
            <a:r>
              <a:rPr lang="ru-RU" dirty="0" smtClean="0"/>
              <a:t> неделя»</a:t>
            </a:r>
          </a:p>
          <a:p>
            <a:r>
              <a:rPr lang="ru-RU" b="1" dirty="0" smtClean="0"/>
              <a:t>Участники проекта: </a:t>
            </a:r>
            <a:r>
              <a:rPr lang="ru-RU" dirty="0" smtClean="0"/>
              <a:t>дети 1 </a:t>
            </a:r>
            <a:r>
              <a:rPr lang="ru-RU" dirty="0" smtClean="0"/>
              <a:t>младшей </a:t>
            </a:r>
            <a:r>
              <a:rPr lang="ru-RU" dirty="0" smtClean="0"/>
              <a:t>группы, воспитатели, специалисты, родители воспитанников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928670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Актуальность. </a:t>
            </a:r>
            <a:r>
              <a:rPr lang="ru-RU" dirty="0" smtClean="0"/>
              <a:t>Детская книга  остается одним из главных средств воспитания детей. Участие детей в проекте «</a:t>
            </a:r>
            <a:r>
              <a:rPr lang="ru-RU" dirty="0" err="1" smtClean="0"/>
              <a:t>Книжкина</a:t>
            </a:r>
            <a:r>
              <a:rPr lang="ru-RU" dirty="0" smtClean="0"/>
              <a:t> неделя» позволит максимально обогатить знания и представления о книге, ее значимость, развить связную речь, творческие способности детей, а так же максимально расширит представления детей о произведениях С.Я.Маршака.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Цель:  </a:t>
            </a:r>
            <a:r>
              <a:rPr lang="ru-RU" sz="2800" dirty="0" smtClean="0">
                <a:solidFill>
                  <a:schemeClr val="tx1"/>
                </a:solidFill>
              </a:rPr>
              <a:t>познакомить детей с творчеством С.Я.Маршака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14422"/>
            <a:ext cx="749808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Задачи: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dirty="0" smtClean="0"/>
              <a:t>- активизировать знания детей о книге;</a:t>
            </a:r>
          </a:p>
          <a:p>
            <a:r>
              <a:rPr lang="ru-RU" sz="2400" dirty="0" smtClean="0"/>
              <a:t>- продолжать углублять знания детей о творчестве писателей и поэтов;</a:t>
            </a:r>
          </a:p>
          <a:p>
            <a:r>
              <a:rPr lang="ru-RU" sz="2400" dirty="0" smtClean="0"/>
              <a:t>- формировать эмоционально – образное восприятие произведений;</a:t>
            </a:r>
          </a:p>
          <a:p>
            <a:r>
              <a:rPr lang="ru-RU" sz="2400" dirty="0" smtClean="0"/>
              <a:t>- прививать любовь к чтению;</a:t>
            </a:r>
          </a:p>
          <a:p>
            <a:r>
              <a:rPr lang="ru-RU" sz="2400" dirty="0" smtClean="0"/>
              <a:t>- продолжать работу над выразительным чтением стихотворений;</a:t>
            </a:r>
          </a:p>
          <a:p>
            <a:r>
              <a:rPr lang="ru-RU" sz="2400" dirty="0" smtClean="0"/>
              <a:t>- приобщать родителей к семейному чтению литературы;</a:t>
            </a:r>
          </a:p>
          <a:p>
            <a:r>
              <a:rPr lang="ru-RU" sz="2400" dirty="0" smtClean="0"/>
              <a:t>- развивать познавательные и умственные способности, речь детей;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Ждем сказку в гости.</a:t>
            </a:r>
            <a:endParaRPr lang="ru-RU" dirty="0"/>
          </a:p>
        </p:txBody>
      </p:sp>
      <p:pic>
        <p:nvPicPr>
          <p:cNvPr id="4" name="Содержимое 3" descr="IMG_20150428_093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Строим теремок сказочным зверям, взамен раздавленного медведем из сказки «Теремок»</a:t>
            </a:r>
            <a:endParaRPr lang="ru-RU" sz="2400" dirty="0"/>
          </a:p>
        </p:txBody>
      </p:sp>
      <p:pic>
        <p:nvPicPr>
          <p:cNvPr id="7" name="Содержимое 6" descr="IMG_20150428_0947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714488"/>
            <a:ext cx="6858048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50428_0940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28604"/>
            <a:ext cx="6096043" cy="3429024"/>
          </a:xfrm>
        </p:spPr>
      </p:pic>
      <p:pic>
        <p:nvPicPr>
          <p:cNvPr id="6" name="Содержимое 5" descr="IMG_20150428_094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73364" y="3286124"/>
            <a:ext cx="5943616" cy="33432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Читаем «Сказка о глупом мышонке»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IMG_20150428_0932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643050"/>
            <a:ext cx="6604046" cy="37147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>Сюжетно – ролевая игра: Вышла курочка гулять.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20150428_07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</TotalTime>
  <Words>298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Проект "Книжкина неделя" по произведениям С.Я.Маршака. </vt:lpstr>
      <vt:lpstr>Паспорт проекта</vt:lpstr>
      <vt:lpstr>Слайд 3</vt:lpstr>
      <vt:lpstr>Цель:  познакомить детей с творчеством С.Я.Маршака </vt:lpstr>
      <vt:lpstr>Ждем сказку в гости.</vt:lpstr>
      <vt:lpstr>Строим теремок сказочным зверям, взамен раздавленного медведем из сказки «Теремок»</vt:lpstr>
      <vt:lpstr>Слайд 7</vt:lpstr>
      <vt:lpstr>Читаем «Сказка о глупом мышонке» </vt:lpstr>
      <vt:lpstr>Сюжетно – ролевая игра: Вышла курочка гулять. </vt:lpstr>
      <vt:lpstr>Изобразительная деятельность «Яичко для Курочки Рябы» </vt:lpstr>
      <vt:lpstr>Чудеса в книжном царстве </vt:lpstr>
      <vt:lpstr>Наши сказочные гости.</vt:lpstr>
      <vt:lpstr>Слушаем сказку «Кошкин дом» </vt:lpstr>
      <vt:lpstr>Наши лучшие друзья!</vt:lpstr>
      <vt:lpstr>Скоро будет выставка самодельных книжек -  родители с детьми сделают свои собственные книги с любимыми сказками.</vt:lpstr>
      <vt:lpstr>Спасибо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Недельный проект "Книжкина неделя" по произведениям С.Я.Маршака. </dc:title>
  <cp:lastModifiedBy>Света</cp:lastModifiedBy>
  <cp:revision>9</cp:revision>
  <dcterms:modified xsi:type="dcterms:W3CDTF">2015-05-05T07:07:19Z</dcterms:modified>
</cp:coreProperties>
</file>