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0" r:id="rId8"/>
    <p:sldId id="269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2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82CB-19AD-4CF0-9177-F0C557C4FDF8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591E-50EF-4D79-86D6-33A349C43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82CB-19AD-4CF0-9177-F0C557C4FDF8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591E-50EF-4D79-86D6-33A349C43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82CB-19AD-4CF0-9177-F0C557C4FDF8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591E-50EF-4D79-86D6-33A349C4334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82CB-19AD-4CF0-9177-F0C557C4FDF8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591E-50EF-4D79-86D6-33A349C433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82CB-19AD-4CF0-9177-F0C557C4FDF8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591E-50EF-4D79-86D6-33A349C43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82CB-19AD-4CF0-9177-F0C557C4FDF8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591E-50EF-4D79-86D6-33A349C433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82CB-19AD-4CF0-9177-F0C557C4FDF8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591E-50EF-4D79-86D6-33A349C43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82CB-19AD-4CF0-9177-F0C557C4FDF8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591E-50EF-4D79-86D6-33A349C43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82CB-19AD-4CF0-9177-F0C557C4FDF8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591E-50EF-4D79-86D6-33A349C433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82CB-19AD-4CF0-9177-F0C557C4FDF8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591E-50EF-4D79-86D6-33A349C433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C82CB-19AD-4CF0-9177-F0C557C4FDF8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A591E-50EF-4D79-86D6-33A349C433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D1C82CB-19AD-4CF0-9177-F0C557C4FDF8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D6A591E-50EF-4D79-86D6-33A349C433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image" Target="../media/image12.emf"/><Relationship Id="rId9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420888"/>
            <a:ext cx="5472608" cy="4079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« Зачем повару математика?»</a:t>
            </a:r>
            <a:endParaRPr lang="ru-RU" sz="5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проект</a:t>
            </a:r>
            <a:endParaRPr lang="ru-RU" sz="7200" dirty="0"/>
          </a:p>
        </p:txBody>
      </p:sp>
      <p:pic>
        <p:nvPicPr>
          <p:cNvPr id="6" name="Picture 2" descr="C:\Users\Евгений\AppData\Local\Microsoft\Windows\Temporary Internet Files\Content.IE5\0DH064WQ\MC9003014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78360"/>
            <a:ext cx="3960440" cy="4079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7071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1608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 проекта:               зарисовка модели «Вот зачем повару математика!»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20692"/>
            <a:ext cx="1598507" cy="1821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52312"/>
            <a:ext cx="216680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71" y="4803935"/>
            <a:ext cx="1922326" cy="141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2718" y="4534732"/>
            <a:ext cx="1259028" cy="211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60" y="5618319"/>
            <a:ext cx="1419225" cy="10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45" y="5567569"/>
            <a:ext cx="1535460" cy="112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69570"/>
            <a:ext cx="1358598" cy="116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67" y="2775052"/>
            <a:ext cx="15144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84" y="1879431"/>
            <a:ext cx="1771827" cy="244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190650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7772400" cy="1780108"/>
          </a:xfrm>
        </p:spPr>
        <p:txBody>
          <a:bodyPr>
            <a:normAutofit/>
          </a:bodyPr>
          <a:lstStyle/>
          <a:p>
            <a:r>
              <a:rPr lang="ru-RU" sz="8000" dirty="0" smtClean="0"/>
              <a:t>Спасибо за </a:t>
            </a:r>
            <a:endParaRPr lang="ru-RU" sz="8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6584776" cy="1473200"/>
          </a:xfrm>
        </p:spPr>
        <p:txBody>
          <a:bodyPr>
            <a:normAutofit/>
          </a:bodyPr>
          <a:lstStyle/>
          <a:p>
            <a:r>
              <a:rPr lang="ru-RU" sz="8000" dirty="0">
                <a:solidFill>
                  <a:schemeClr val="bg1"/>
                </a:solidFill>
              </a:rPr>
              <a:t>в</a:t>
            </a:r>
            <a:r>
              <a:rPr lang="ru-RU" sz="8000" dirty="0" smtClean="0">
                <a:solidFill>
                  <a:schemeClr val="bg1"/>
                </a:solidFill>
              </a:rPr>
              <a:t>нимание !</a:t>
            </a:r>
            <a:endParaRPr lang="ru-RU" sz="80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23037"/>
            <a:ext cx="280831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822432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43808" y="3140968"/>
            <a:ext cx="6760262" cy="33095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                    </a:t>
            </a:r>
            <a:r>
              <a:rPr lang="ru-RU" sz="3200" dirty="0" smtClean="0"/>
              <a:t>Участники:                                   дети  старшей  логопедической группы, воспитатель.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                                                              Краткосрочный проект.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722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400" dirty="0" smtClean="0"/>
              <a:t>Виноградова Наталья Александровна, воспитатель высшей квалификационной категории МДОУ  </a:t>
            </a:r>
            <a:r>
              <a:rPr lang="ru-RU" sz="2400" b="1" dirty="0" smtClean="0"/>
              <a:t>"Детский сад   № 28"  города  Ярославля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3585214"/>
            <a:ext cx="273997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9202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708920"/>
            <a:ext cx="8056405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Задачи:</a:t>
            </a:r>
            <a:r>
              <a:rPr lang="ru-RU" dirty="0"/>
              <a:t> 1.Создать новые ситуации для использования умений детей уравнивать неравное число предметов двумя </a:t>
            </a:r>
            <a:r>
              <a:rPr lang="ru-RU" dirty="0" smtClean="0"/>
              <a:t>способами </a:t>
            </a:r>
            <a:r>
              <a:rPr lang="ru-RU" dirty="0"/>
              <a:t>(убавлением и прибавлением</a:t>
            </a:r>
            <a:r>
              <a:rPr lang="ru-RU" dirty="0" smtClean="0"/>
              <a:t>). 2.Закреплять </a:t>
            </a:r>
            <a:r>
              <a:rPr lang="ru-RU" dirty="0"/>
              <a:t>навыки сравнения предметов по </a:t>
            </a:r>
            <a:r>
              <a:rPr lang="ru-RU" dirty="0" smtClean="0"/>
              <a:t>высоте</a:t>
            </a:r>
            <a:r>
              <a:rPr lang="ru-RU" dirty="0"/>
              <a:t> </a:t>
            </a:r>
            <a:r>
              <a:rPr lang="ru-RU" dirty="0" smtClean="0"/>
              <a:t>и измерения условными мерками.                                                                    </a:t>
            </a:r>
            <a:r>
              <a:rPr lang="ru-RU" dirty="0"/>
              <a:t>3.Упражнять в ориентировке на листе </a:t>
            </a:r>
            <a:r>
              <a:rPr lang="ru-RU" dirty="0" smtClean="0"/>
              <a:t>бумаги.</a:t>
            </a:r>
          </a:p>
          <a:p>
            <a:pPr marL="0" indent="0">
              <a:buNone/>
            </a:pPr>
            <a:r>
              <a:rPr lang="ru-RU" dirty="0" smtClean="0"/>
              <a:t> 4.Развивать </a:t>
            </a:r>
            <a:r>
              <a:rPr lang="ru-RU" dirty="0"/>
              <a:t>зрительную память</a:t>
            </a:r>
            <a:r>
              <a:rPr lang="ru-RU" dirty="0" smtClean="0"/>
              <a:t>.                      </a:t>
            </a:r>
          </a:p>
          <a:p>
            <a:pPr marL="0" indent="0">
              <a:buNone/>
            </a:pPr>
            <a:r>
              <a:rPr lang="ru-RU" dirty="0" smtClean="0"/>
              <a:t>5.Воспитывать </a:t>
            </a:r>
            <a:r>
              <a:rPr lang="ru-RU" dirty="0"/>
              <a:t>интерес к профессии повара.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424936" cy="115212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Цель</a:t>
            </a:r>
            <a:r>
              <a:rPr lang="ru-RU" sz="3600" b="1" dirty="0"/>
              <a:t>: </a:t>
            </a:r>
            <a:r>
              <a:rPr lang="ru-RU" sz="3600" dirty="0" smtClean="0"/>
              <a:t>Раскрытие </a:t>
            </a:r>
            <a:r>
              <a:rPr lang="ru-RU" sz="3600" dirty="0"/>
              <a:t>значимости науки-математики в жизни человека.</a:t>
            </a:r>
            <a:br>
              <a:rPr lang="ru-RU" sz="36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227" y="4221088"/>
            <a:ext cx="259228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0227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84976" cy="12584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Этапы проекта.</a:t>
            </a:r>
            <a:br>
              <a:rPr lang="ru-RU" sz="3600" dirty="0" smtClean="0"/>
            </a:br>
            <a:r>
              <a:rPr lang="ru-RU" sz="2800" dirty="0"/>
              <a:t>1</a:t>
            </a:r>
            <a:r>
              <a:rPr lang="ru-RU" sz="2800" dirty="0" smtClean="0"/>
              <a:t> этап:   выявление проблемы: «Зачем повару математика?» и превращение в поваров.</a:t>
            </a:r>
            <a:endParaRPr lang="ru-RU" sz="2800" dirty="0"/>
          </a:p>
        </p:txBody>
      </p:sp>
      <p:pic>
        <p:nvPicPr>
          <p:cNvPr id="1026" name="Picture 2" descr="C:\Users\1\Desktop\Новая папка (2)\DSC09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768752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29988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7"/>
            <a:ext cx="8610957" cy="136815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 этап. Практические исследования.                   Игровое упражнение   «Расставь посуду»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55160" y="324433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9275" y="5612497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95536" y="3244334"/>
            <a:ext cx="259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2050" name="Picture 2" descr="C:\Users\1\Desktop\Новая папка (2)\DSC090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696744" cy="5085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24127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Autofit/>
          </a:bodyPr>
          <a:lstStyle/>
          <a:p>
            <a:r>
              <a:rPr lang="ru-RU" sz="4000" dirty="0" smtClean="0"/>
              <a:t>Игровое упражнение                               « Посчитай овощи для салата»</a:t>
            </a:r>
            <a:endParaRPr lang="ru-RU" sz="4000" dirty="0"/>
          </a:p>
        </p:txBody>
      </p:sp>
      <p:pic>
        <p:nvPicPr>
          <p:cNvPr id="3074" name="Picture 2" descr="C:\Users\1\Desktop\Новая папка (2)\DSC09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840760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1432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Игровое упражнение            «Расставь кастрюльки по высоте»</a:t>
            </a:r>
            <a:endParaRPr lang="ru-RU" dirty="0"/>
          </a:p>
        </p:txBody>
      </p:sp>
      <p:pic>
        <p:nvPicPr>
          <p:cNvPr id="4098" name="Picture 2" descr="C:\Users\1\Desktop\Новая папка (2)\DSC090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912768" cy="5085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62970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Игровое упражнение «Измерь крупу условной меркой»</a:t>
            </a:r>
            <a:endParaRPr lang="ru-RU" sz="4000" dirty="0"/>
          </a:p>
        </p:txBody>
      </p:sp>
      <p:pic>
        <p:nvPicPr>
          <p:cNvPr id="5122" name="Picture 2" descr="C:\Users\1\Desktop\Новая папка (2)\DSC09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7260299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055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этап: сюрпризный момент                        «Подели конфеты поровну»</a:t>
            </a:r>
            <a:endParaRPr lang="ru-RU" dirty="0"/>
          </a:p>
        </p:txBody>
      </p:sp>
      <p:pic>
        <p:nvPicPr>
          <p:cNvPr id="6146" name="Picture 2" descr="C:\Users\1\Desktop\Новая папка (2)\DSC09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6840760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1475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617</TotalTime>
  <Words>158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проект</vt:lpstr>
      <vt:lpstr> Виноградова Наталья Александровна, воспитатель высшей квалификационной категории МДОУ  "Детский сад   № 28"  города  Ярославля</vt:lpstr>
      <vt:lpstr>Цель: Раскрытие значимости науки-математики в жизни человека.  </vt:lpstr>
      <vt:lpstr>Этапы проекта. 1 этап:   выявление проблемы: «Зачем повару математика?» и превращение в поваров.</vt:lpstr>
      <vt:lpstr>2 этап. Практические исследования.                   Игровое упражнение   «Расставь посуду»</vt:lpstr>
      <vt:lpstr>Игровое упражнение                               « Посчитай овощи для салата»</vt:lpstr>
      <vt:lpstr>Игровое упражнение            «Расставь кастрюльки по высоте»</vt:lpstr>
      <vt:lpstr>Игровое упражнение «Измерь крупу условной меркой»</vt:lpstr>
      <vt:lpstr>3 этап: сюрпризный момент                        «Подели конфеты поровну»</vt:lpstr>
      <vt:lpstr>Результат проекта:               зарисовка модели «Вот зачем повару математика!»</vt:lpstr>
      <vt:lpstr>Спасибо за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1</cp:lastModifiedBy>
  <cp:revision>140</cp:revision>
  <dcterms:created xsi:type="dcterms:W3CDTF">2011-07-05T11:31:42Z</dcterms:created>
  <dcterms:modified xsi:type="dcterms:W3CDTF">2016-04-07T17:00:59Z</dcterms:modified>
</cp:coreProperties>
</file>